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7FB6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77FB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0EA6B-F3AE-F24A-AF27-DF78E507903A}" type="datetimeFigureOut">
              <a:rPr lang="it-IT" smtClean="0"/>
              <a:pPr/>
              <a:t>2-04-2016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F2BA8-5C0E-1940-B06C-6D7656E5B1DC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IL PRIMO NOVECENTO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Dall’irrazionalismo </a:t>
            </a:r>
            <a:r>
              <a:rPr lang="it-IT" dirty="0" err="1" smtClean="0"/>
              <a:t>decadente…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Nonostante l’apparenza volontaristica ed energica, l’irrazionalismo decadente </a:t>
            </a:r>
            <a:r>
              <a:rPr lang="it-IT" dirty="0" smtClean="0"/>
              <a:t>esprime, </a:t>
            </a:r>
            <a:r>
              <a:rPr lang="it-IT" dirty="0" smtClean="0"/>
              <a:t>anche in questa sua fase aggressiva, una debolezza. Esso nasce dal tramonto d’ogni precedente fede morale, intellettuale e religiosa e dalla conseguenze disperazione di poter conoscere il mondo e le cause della realtà; disperazione che invano il culto dell’io e il mito dell’azione per l’azione cercano di celare. 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letteratura italiana nel </a:t>
            </a:r>
            <a:r>
              <a:rPr lang="it-IT" dirty="0" smtClean="0"/>
              <a:t>P</a:t>
            </a:r>
            <a:r>
              <a:rPr lang="it-IT" dirty="0" smtClean="0"/>
              <a:t>rimo Novecento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La letteratura del primo Novecento riflette questa inquietudine.</a:t>
            </a:r>
          </a:p>
          <a:p>
            <a:pPr algn="just"/>
            <a:r>
              <a:rPr lang="it-IT" dirty="0" smtClean="0"/>
              <a:t>L’ultima voce d’un uomo considerato responsabile della sua storia, concepita come consapevole conquista della civiltà e della piena coscienza di sé, fu la filosofia idealistica e storicistica di benedetto Croce e Giovanni Gentile, fedele ad un’idea di progresso fondato su valori spirituali, fiduciosa nella razionalità del reale e della storia, avversa al Positivismo, al marxismo e all’irrazionalismo.</a:t>
            </a:r>
          </a:p>
          <a:p>
            <a:pPr algn="just"/>
            <a:r>
              <a:rPr lang="it-IT" dirty="0" smtClean="0"/>
              <a:t>Le posizioni neoidealistiche prevalsero nel mondo della cultura alta e nella scuola, in opposizione alla letteratura militante, dominata dal senso di crisi dei valori e della stessa persona, dall’avvertita problematicità del vivere e del conoscere, lontana da ogni certezza di approdi. Da qui l’alternarsi di “avanguardie”, ossia di posizioni artistiche dominate da un’idea conflittuale della realtà, evidente anche nel sovvertimento delle strutture formali, e di “restaurazione” o difese di un passato migliore che il Croce identificò in Carducci.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nuove poetiche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Crepuscolarismo e Futurismo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CREPUSCOLARI: senso della realtà come fluire di labili parvenze, a cominciare dal proprio Io, la rinuncia ad ogni ideale, ad ogni certezza e ad ogni avventura spirituale, che si concreta in un deluso ripiegamento sulla vita quotidiana meschina e consunta.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FUTURISMO: a questa malinconia romantica volle reagire il Futurismo, che portò alle estreme conseguenze l’intuizione romantico-decadente della vita come istinto e azione e volle esprimere questo slancio vitale nella forza aggressiva, cantando la guerra e la civiltà della macchina. </a:t>
            </a:r>
          </a:p>
          <a:p>
            <a:pPr marL="514350" indent="-514350">
              <a:buAutoNum type="arabicPeriod"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nuove poetiche (</a:t>
            </a:r>
            <a:r>
              <a:rPr lang="it-IT" dirty="0" err="1" smtClean="0"/>
              <a:t>2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Crepuscolari e Futuristi vollero anche negare la tradizione letteraria  e dar vita ad un’arte nuova nello spirito e nelle forme.</a:t>
            </a:r>
          </a:p>
          <a:p>
            <a:r>
              <a:rPr lang="it-IT" dirty="0" smtClean="0"/>
              <a:t>La ricerca di rinnovamento e di esperienze d’avanguardia è presente in quasi tutti gli scrittori del Primo Novecento. A tale ricerca portano un contributo importante le riviste, in particolare Leonardo, </a:t>
            </a:r>
            <a:r>
              <a:rPr lang="it-IT" dirty="0" err="1" smtClean="0"/>
              <a:t>Lacerba</a:t>
            </a:r>
            <a:r>
              <a:rPr lang="it-IT" dirty="0" smtClean="0"/>
              <a:t>, La Voce, che accompagnano il sorgere elle nuove poetiche con un’impegnata analisi critica.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Sergio Corazzini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Desolazione del povero poeta sentimentale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Marino Moretti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Cesena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Manifesto </a:t>
            </a:r>
            <a:r>
              <a:rPr lang="it-IT" dirty="0" smtClean="0"/>
              <a:t>T</a:t>
            </a:r>
            <a:r>
              <a:rPr lang="it-IT" dirty="0" smtClean="0"/>
              <a:t>ecnico della Letteratura Futurista </a:t>
            </a:r>
            <a:r>
              <a:rPr lang="it-IT" dirty="0" err="1" smtClean="0"/>
              <a:t>–</a:t>
            </a:r>
            <a:r>
              <a:rPr lang="it-IT" dirty="0" smtClean="0"/>
              <a:t> F. T. </a:t>
            </a:r>
            <a:r>
              <a:rPr lang="it-IT" smtClean="0"/>
              <a:t>Marinetti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436</Words>
  <Application>Microsoft Macintosh PowerPoint</Application>
  <PresentationFormat>Presentazione su schermo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IL PRIMO NOVECENTO</vt:lpstr>
      <vt:lpstr>Dall’irrazionalismo decadente…</vt:lpstr>
      <vt:lpstr>La letteratura italiana nel Primo Novecento</vt:lpstr>
      <vt:lpstr>Le nuove poetiche</vt:lpstr>
      <vt:lpstr>Le nuove poetiche (2)</vt:lpstr>
      <vt:lpstr>Sergio Corazzini</vt:lpstr>
      <vt:lpstr>Marino Moretti</vt:lpstr>
      <vt:lpstr> Manifesto Tecnico della Letteratura Futurista – F. T. Marinetti</vt:lpstr>
    </vt:vector>
  </TitlesOfParts>
  <Company>Liceo MALPIGHI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NOVECENTO</dc:title>
  <dc:creator>Mara Ferroni</dc:creator>
  <cp:lastModifiedBy>Mara Ferroni</cp:lastModifiedBy>
  <cp:revision>3</cp:revision>
  <dcterms:created xsi:type="dcterms:W3CDTF">2016-04-02T15:17:04Z</dcterms:created>
  <dcterms:modified xsi:type="dcterms:W3CDTF">2016-04-02T15:39:25Z</dcterms:modified>
</cp:coreProperties>
</file>